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1"/>
  </p:notesMasterIdLst>
  <p:sldIdLst>
    <p:sldId id="859" r:id="rId2"/>
    <p:sldId id="1140" r:id="rId3"/>
    <p:sldId id="1149" r:id="rId4"/>
    <p:sldId id="1150" r:id="rId5"/>
    <p:sldId id="1151" r:id="rId6"/>
    <p:sldId id="1152" r:id="rId7"/>
    <p:sldId id="1153" r:id="rId8"/>
    <p:sldId id="1154" r:id="rId9"/>
    <p:sldId id="1155" r:id="rId10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>
      <p:cViewPr varScale="1">
        <p:scale>
          <a:sx n="102" d="100"/>
          <a:sy n="102" d="100"/>
        </p:scale>
        <p:origin x="258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九年级</a:t>
            </a:r>
            <a:r>
              <a:rPr lang="en-US" altLang="zh-CN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中考 浙江专版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第三部分  实战演练篇</a:t>
            </a:r>
            <a:endParaRPr lang="en-US" altLang="zh-CN" sz="5400" dirty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实战训练　</a:t>
            </a:r>
            <a:r>
              <a:rPr lang="en-US" altLang="zh-CN" sz="4800" b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3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320599"/>
            <a:ext cx="11485848" cy="1200329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是一篇说明文。文章介绍了中国公司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DeepSeek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开发的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AI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软件及其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特点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8582" y="2390866"/>
            <a:ext cx="1932195" cy="448894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46823" y="764704"/>
            <a:ext cx="11809310" cy="1548568"/>
          </a:xfrm>
          <a:prstGeom prst="rect">
            <a:avLst/>
          </a:prstGeom>
        </p:spPr>
      </p:pic>
      <p:pic>
        <p:nvPicPr>
          <p:cNvPr id="5" name="篇章导图.eps" descr="id:2147490520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510099" y="3507649"/>
            <a:ext cx="1336635" cy="372253"/>
          </a:xfrm>
          <a:prstGeom prst="rect">
            <a:avLst/>
          </a:prstGeom>
        </p:spPr>
      </p:pic>
      <p:pic>
        <p:nvPicPr>
          <p:cNvPr id="6" name="25bt30.jpg" descr="id:2147490527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2076934" y="3304204"/>
            <a:ext cx="3442208" cy="32931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0023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Chinese company called DeepSeek has surprised many experts by creating its own AI software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AI is a computer system that can learn from experience and do tasks that normally need human thinking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DeepSeek uses AI, which can create things like texts and pictures based on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基于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what a person puts in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 example, you could ask it to write a shopping list, make up a story or you could use it to have a chat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Other popular AI tools, most of which were created in the US, include OpenAI’s ChatGPT and Google’s Gemini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945047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562228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company behind DeepSeek’s new app is based in China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has fewer than 200 people working for it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DeepSeek said it cost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_GB2312"/>
                <a:cs typeface="Times New Roman" panose="02020603050405020304" pitchFamily="18" charset="0"/>
              </a:rPr>
              <a:t>￡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 million to develop its software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 is much less than the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_GB2312"/>
                <a:cs typeface="Times New Roman" panose="02020603050405020304" pitchFamily="18" charset="0"/>
              </a:rPr>
              <a:t>￡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80 million that OpenAI’s boss said was spent on its latest ChatGPT model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low cost of developing DeepSeek has made people ask whether US-based technology companies really need to spend so much on their AI software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What’s more, DeepSeek is open, which means anyone can check how it was built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addition, DeepSeek’s user experience is excellent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Its chat website and mobile app are free to use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have a simple and clear design, so it’s easy for users to start using them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few days after DeepSeek’s new software came out, it became the most downloaded free app in the US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779691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However, some people are worried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fear their information could easily be stolen by others or end up being misused by people who should not be allowed to have it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 overall, no AI tools right now can completely promise to keep users’ information safe and private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no one can doubt that DeepSeek has made a big difference in the AI field and is likely to bring more surprises in the future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2572179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does DeepSeek work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287963" algn="l"/>
                <a:tab pos="6210300" algn="l"/>
                <a:tab pos="855027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By copying other AI tools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By learning from experts’ experience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287963" algn="l"/>
                <a:tab pos="6210300" algn="l"/>
                <a:tab pos="855027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By using AI to create texts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By changing human thinking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2847" y="2420888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“DeepSeek uses AI, which can create things like texts and pictures based on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基于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what a person puts in.”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,DeepSeek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使用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AI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根据用户输入的内容生成文本和图片。故选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80820" y="836712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smtClean="0"/>
              <a:t>C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085425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                            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does Paragraph 4 mainly talk about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08575" algn="l"/>
                <a:tab pos="6210300" algn="l"/>
                <a:tab pos="855027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Which app is the best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Who DeepSeek is open to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08575" algn="l"/>
                <a:tab pos="6210300" algn="l"/>
                <a:tab pos="855027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DeepSeek was built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Why DeepSeek is so popular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62469" y="783558"/>
            <a:ext cx="4344304" cy="548415"/>
          </a:xfrm>
          <a:prstGeom prst="rect">
            <a:avLst/>
          </a:prstGeom>
        </p:spPr>
      </p:pic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2847" y="2402034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段落大意题。根据第四段内容可知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第四段主要说明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DeepSeek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受欢迎的原因：低成本、开源透明、用户体验优秀、免费使用等。故选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80820" y="836712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smtClean="0"/>
              <a:t>D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755602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makes some people worried when using DeepSeek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High cost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Slow speed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Dependence on AI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Information safety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2847" y="2411461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“However, some people are worried. They fear their information could easily be stolen by others or end up being misused by people who should not be allowed to have it.”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部分人担心信息被窃取或滥用。故选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80820" y="836712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smtClean="0"/>
              <a:t>D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394268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238241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                     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What’s the writer’s attitude towards DeepSeek in the future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024438" algn="l"/>
                <a:tab pos="6210300" algn="l"/>
                <a:tab pos="855027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Hopeful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Doubtful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024438" algn="l"/>
                <a:tab pos="6210300" algn="l"/>
                <a:tab pos="855027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Worried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Unclear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65079" y="810950"/>
            <a:ext cx="5237000" cy="550459"/>
          </a:xfrm>
          <a:prstGeom prst="rect">
            <a:avLst/>
          </a:prstGeom>
        </p:spPr>
      </p:pic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2847" y="2916321"/>
            <a:ext cx="11485848" cy="3416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观点态度题。根据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“And no one can doubt that DeepSeek has </a:t>
            </a:r>
            <a:r>
              <a:rPr lang="en-US" altLang="zh-CN" b="1" u="wavy" smtClean="0">
                <a:solidFill>
                  <a:srgbClr val="FF0000"/>
                </a:solidFill>
                <a:uFill>
                  <a:solidFill>
                    <a:srgbClr val="00FFF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made a big difference in 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AI field and </a:t>
            </a:r>
            <a:r>
              <a:rPr lang="en-US" altLang="zh-CN" b="1" u="wavy">
                <a:solidFill>
                  <a:srgbClr val="FF0000"/>
                </a:solidFill>
                <a:uFill>
                  <a:solidFill>
                    <a:srgbClr val="00FFF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 likely to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bring more 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surprises 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future.”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无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人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b="1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made</a:t>
            </a:r>
            <a:r>
              <a:rPr lang="en-US" altLang="zh-CN" b="1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big</a:t>
            </a:r>
            <a:r>
              <a:rPr lang="en-US" altLang="zh-CN" b="1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difference</a:t>
            </a:r>
            <a:r>
              <a:rPr lang="en-US" altLang="zh-CN" b="1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b="1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</a:t>
            </a:r>
            <a:r>
              <a:rPr lang="en-US" altLang="zh-CN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en-US" altLang="zh-CN" b="1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likely</a:t>
            </a:r>
            <a:r>
              <a:rPr lang="en-US" altLang="zh-CN" b="1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</a:t>
            </a:r>
            <a:r>
              <a:rPr lang="en-US" altLang="zh-CN" b="1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zh-CN" altLang="zh-CN" b="1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可能做</a:t>
            </a:r>
            <a:r>
              <a:rPr lang="zh-CN" altLang="zh-CN" b="1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某</a:t>
            </a:r>
            <a:r>
              <a:rPr lang="zh-CN" altLang="zh-CN" b="1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事</a:t>
            </a:r>
            <a:endParaRPr lang="en-US" altLang="zh-CN" b="1" smtClean="0">
              <a:solidFill>
                <a:srgbClr val="00B0F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b="1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</a:t>
            </a:r>
            <a:r>
              <a:rPr lang="zh-CN" altLang="zh-CN" b="1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</a:t>
            </a:r>
            <a:r>
              <a:rPr lang="zh-CN" altLang="zh-CN" b="1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某方面产生巨大影响</a:t>
            </a:r>
            <a:endParaRPr lang="zh-CN" altLang="zh-CN" sz="1000">
              <a:solidFill>
                <a:srgbClr val="00B0F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质疑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DeepSeek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AI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领域的重大影响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它在未来可能带来更多惊喜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这表明作者的态度是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充满希望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80820" y="836712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smtClean="0"/>
              <a:t>A</a:t>
            </a:r>
            <a:endParaRPr lang="zh-CN" altLang="en-US"/>
          </a:p>
        </p:txBody>
      </p:sp>
      <p:pic>
        <p:nvPicPr>
          <p:cNvPr id="6" name="箭头右.eps" descr="id:2147490442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81790" y="4118436"/>
            <a:ext cx="390795" cy="308443"/>
          </a:xfrm>
          <a:prstGeom prst="rect">
            <a:avLst/>
          </a:prstGeom>
        </p:spPr>
      </p:pic>
      <p:pic>
        <p:nvPicPr>
          <p:cNvPr id="7" name="箭头右.eps" descr="id:2147490442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519142" y="4149080"/>
            <a:ext cx="390795" cy="3084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35405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460</TotalTime>
  <Words>490</Words>
  <Application>Microsoft Office PowerPoint</Application>
  <PresentationFormat>自定义</PresentationFormat>
  <Paragraphs>31</Paragraphs>
  <Slides>9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18" baseType="lpstr">
      <vt:lpstr>黑体</vt:lpstr>
      <vt:lpstr>楷体</vt:lpstr>
      <vt:lpstr>楷体_GB2312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451</cp:revision>
  <dcterms:created xsi:type="dcterms:W3CDTF">2020-11-06T05:24:00Z</dcterms:created>
  <dcterms:modified xsi:type="dcterms:W3CDTF">2025-09-17T17:12:28Z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